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6" r:id="rId8"/>
    <p:sldId id="27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-510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1FCC1C-C3CF-49A9-88DF-1C528072DA7A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/js_function_definition.asp" TargetMode="External"/><Relationship Id="rId3" Type="http://schemas.openxmlformats.org/officeDocument/2006/relationships/hyperlink" Target="http://www.w3schools.com/js/js_if_else.asp" TargetMode="External"/><Relationship Id="rId7" Type="http://schemas.openxmlformats.org/officeDocument/2006/relationships/hyperlink" Target="http://www.w3schools.com/js/js_functions.asp" TargetMode="External"/><Relationship Id="rId2" Type="http://schemas.openxmlformats.org/officeDocument/2006/relationships/hyperlink" Target="http://www.w3schools.com/js/js_comparisons.asp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w3schools.com/js/js_break.asp" TargetMode="External"/><Relationship Id="rId11" Type="http://schemas.openxmlformats.org/officeDocument/2006/relationships/hyperlink" Target="http://www.w3schools.com/js/js_function_closures.asp" TargetMode="External"/><Relationship Id="rId5" Type="http://schemas.openxmlformats.org/officeDocument/2006/relationships/hyperlink" Target="http://www.w3schools.com/js/js_loop_while.asp" TargetMode="External"/><Relationship Id="rId10" Type="http://schemas.openxmlformats.org/officeDocument/2006/relationships/hyperlink" Target="http://www.w3schools.com/js/js_function_invocation.asp" TargetMode="External"/><Relationship Id="rId4" Type="http://schemas.openxmlformats.org/officeDocument/2006/relationships/hyperlink" Target="http://www.w3schools.com/js/js_loop_for.asp" TargetMode="External"/><Relationship Id="rId9" Type="http://schemas.openxmlformats.org/officeDocument/2006/relationships/hyperlink" Target="http://www.w3schools.com/js/js_function_parameters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comparisons2" TargetMode="External"/><Relationship Id="rId7" Type="http://schemas.openxmlformats.org/officeDocument/2006/relationships/hyperlink" Target="http://www.w3schools.com/js/exercise.asp?filename=exercise_comparisons6" TargetMode="External"/><Relationship Id="rId2" Type="http://schemas.openxmlformats.org/officeDocument/2006/relationships/hyperlink" Target="http://www.w3schools.com/js/exercise.asp?filename=exercise_comparison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comparisons5" TargetMode="External"/><Relationship Id="rId5" Type="http://schemas.openxmlformats.org/officeDocument/2006/relationships/hyperlink" Target="http://www.w3schools.com/js/exercise.asp?filename=exercise_comparisons4" TargetMode="External"/><Relationship Id="rId4" Type="http://schemas.openxmlformats.org/officeDocument/2006/relationships/hyperlink" Target="http://www.w3schools.com/js/exercise.asp?filename=exercise_comparisons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conditions2" TargetMode="External"/><Relationship Id="rId7" Type="http://schemas.openxmlformats.org/officeDocument/2006/relationships/hyperlink" Target="http://www.w3schools.com/js/exercise.asp?filename=exercise_conditions6" TargetMode="External"/><Relationship Id="rId2" Type="http://schemas.openxmlformats.org/officeDocument/2006/relationships/hyperlink" Target="http://www.w3schools.com/js/exercise.asp?filename=exercise_condition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conditions5" TargetMode="External"/><Relationship Id="rId5" Type="http://schemas.openxmlformats.org/officeDocument/2006/relationships/hyperlink" Target="http://www.w3schools.com/js/exercise.asp?filename=exercise_conditions4" TargetMode="External"/><Relationship Id="rId4" Type="http://schemas.openxmlformats.org/officeDocument/2006/relationships/hyperlink" Target="http://www.w3schools.com/js/exercise.asp?filename=exercise_conditions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for2" TargetMode="External"/><Relationship Id="rId7" Type="http://schemas.openxmlformats.org/officeDocument/2006/relationships/hyperlink" Target="http://www.w3schools.com/js/exercise.asp?filename=exercise_for6" TargetMode="External"/><Relationship Id="rId2" Type="http://schemas.openxmlformats.org/officeDocument/2006/relationships/hyperlink" Target="http://www.w3schools.com/js/exercise.asp?filename=exercise_for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for5" TargetMode="External"/><Relationship Id="rId5" Type="http://schemas.openxmlformats.org/officeDocument/2006/relationships/hyperlink" Target="http://www.w3schools.com/js/exercise.asp?filename=exercise_for4" TargetMode="External"/><Relationship Id="rId4" Type="http://schemas.openxmlformats.org/officeDocument/2006/relationships/hyperlink" Target="http://www.w3schools.com/js/exercise.asp?filename=exercise_for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while2" TargetMode="External"/><Relationship Id="rId2" Type="http://schemas.openxmlformats.org/officeDocument/2006/relationships/hyperlink" Target="http://www.w3schools.com/js/exercise.asp?filename=exercise_while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while5" TargetMode="External"/><Relationship Id="rId5" Type="http://schemas.openxmlformats.org/officeDocument/2006/relationships/hyperlink" Target="http://www.w3schools.com/js/exercise.asp?filename=exercise_while4" TargetMode="External"/><Relationship Id="rId4" Type="http://schemas.openxmlformats.org/officeDocument/2006/relationships/hyperlink" Target="http://www.w3schools.com/js/exercise.asp?filename=exercise_while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functions2" TargetMode="External"/><Relationship Id="rId2" Type="http://schemas.openxmlformats.org/officeDocument/2006/relationships/hyperlink" Target="http://www.w3schools.com/js/exercise.asp?filename=exercise_function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functions5" TargetMode="External"/><Relationship Id="rId5" Type="http://schemas.openxmlformats.org/officeDocument/2006/relationships/hyperlink" Target="http://www.w3schools.com/js/exercise.asp?filename=exercise_functions4" TargetMode="External"/><Relationship Id="rId4" Type="http://schemas.openxmlformats.org/officeDocument/2006/relationships/hyperlink" Target="http://www.w3schools.com/js/exercise.asp?filename=exercise_functions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66750"/>
            <a:ext cx="7851648" cy="2438400"/>
          </a:xfrm>
        </p:spPr>
        <p:txBody>
          <a:bodyPr anchor="t"/>
          <a:lstStyle/>
          <a:p>
            <a:r>
              <a:rPr lang="en-US" dirty="0"/>
              <a:t>ITI 228</a:t>
            </a:r>
            <a:br>
              <a:rPr lang="en-US" dirty="0"/>
            </a:br>
            <a:r>
              <a:rPr lang="en-US" dirty="0"/>
              <a:t>JavaScript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652" y="3562350"/>
            <a:ext cx="7854696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Session </a:t>
            </a:r>
            <a:r>
              <a:rPr lang="en-US" sz="2000" dirty="0" smtClean="0"/>
              <a:t>III</a:t>
            </a:r>
            <a:endParaRPr lang="en-US" sz="2000" dirty="0"/>
          </a:p>
          <a:p>
            <a:r>
              <a:rPr lang="en-US" sz="2000" dirty="0"/>
              <a:t>http://www.profburnett.com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Class Outline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Adding </a:t>
            </a:r>
            <a:r>
              <a:rPr lang="en-US" sz="1600" dirty="0"/>
              <a:t>Logic and Control to Your </a:t>
            </a:r>
            <a:r>
              <a:rPr lang="en-US" sz="1600" dirty="0" smtClean="0"/>
              <a:t>Programs</a:t>
            </a:r>
          </a:p>
          <a:p>
            <a:r>
              <a:rPr lang="en-US" sz="1600" dirty="0" smtClean="0"/>
              <a:t>Making </a:t>
            </a:r>
            <a:r>
              <a:rPr lang="en-US" sz="1600" dirty="0"/>
              <a:t>Programs React </a:t>
            </a:r>
            <a:r>
              <a:rPr lang="en-US" sz="1600" dirty="0" smtClean="0"/>
              <a:t>Intelligently</a:t>
            </a:r>
          </a:p>
          <a:p>
            <a:pPr lvl="1"/>
            <a:r>
              <a:rPr lang="en-US" sz="1400" dirty="0" smtClean="0">
                <a:hlinkClick r:id="rId2"/>
              </a:rPr>
              <a:t>JavaScript </a:t>
            </a:r>
            <a:r>
              <a:rPr lang="en-US" sz="1400" dirty="0">
                <a:hlinkClick r:id="rId2"/>
              </a:rPr>
              <a:t>Comparison and Logical </a:t>
            </a:r>
            <a:r>
              <a:rPr lang="en-US" sz="1400" dirty="0" smtClean="0">
                <a:hlinkClick r:id="rId2"/>
              </a:rPr>
              <a:t>Operators</a:t>
            </a:r>
            <a:endParaRPr lang="en-US" sz="1400" dirty="0" smtClean="0"/>
          </a:p>
          <a:p>
            <a:pPr lvl="1"/>
            <a:r>
              <a:rPr lang="en-US" sz="1400" dirty="0" smtClean="0"/>
              <a:t>JavaScript </a:t>
            </a:r>
            <a:r>
              <a:rPr lang="en-US" sz="1400" dirty="0"/>
              <a:t>Exercises 1 </a:t>
            </a:r>
            <a:r>
              <a:rPr lang="en-US" sz="1400" dirty="0" smtClean="0"/>
              <a:t>– Comparisons</a:t>
            </a:r>
          </a:p>
          <a:p>
            <a:pPr lvl="1"/>
            <a:r>
              <a:rPr lang="en-US" sz="1400" dirty="0" smtClean="0">
                <a:hlinkClick r:id="rId3"/>
              </a:rPr>
              <a:t>JavaScript </a:t>
            </a:r>
            <a:r>
              <a:rPr lang="en-US" sz="1400" dirty="0">
                <a:hlinkClick r:id="rId3"/>
              </a:rPr>
              <a:t>Conditionals </a:t>
            </a:r>
            <a:endParaRPr lang="en-US" sz="1400" dirty="0"/>
          </a:p>
          <a:p>
            <a:pPr lvl="1"/>
            <a:r>
              <a:rPr lang="en-US" sz="1400" dirty="0" smtClean="0"/>
              <a:t>JavaScript </a:t>
            </a:r>
            <a:r>
              <a:rPr lang="en-US" sz="1400" dirty="0"/>
              <a:t>Exercises 2 </a:t>
            </a:r>
            <a:r>
              <a:rPr lang="en-US" sz="1400" dirty="0" smtClean="0"/>
              <a:t>– Conditionals</a:t>
            </a:r>
          </a:p>
          <a:p>
            <a:r>
              <a:rPr lang="en-US" sz="1600" dirty="0" smtClean="0"/>
              <a:t>Handling </a:t>
            </a:r>
            <a:r>
              <a:rPr lang="en-US" sz="1600" dirty="0"/>
              <a:t>Repetitive Tasks with </a:t>
            </a:r>
            <a:r>
              <a:rPr lang="en-US" sz="1600" dirty="0" smtClean="0"/>
              <a:t>Loops</a:t>
            </a:r>
          </a:p>
          <a:p>
            <a:pPr lvl="1"/>
            <a:r>
              <a:rPr lang="en-US" sz="1400" dirty="0">
                <a:hlinkClick r:id="rId4"/>
              </a:rPr>
              <a:t>JavaScript For Loop</a:t>
            </a:r>
            <a:endParaRPr lang="en-US" sz="1400" dirty="0"/>
          </a:p>
          <a:p>
            <a:pPr lvl="1"/>
            <a:r>
              <a:rPr lang="en-US" sz="1400" dirty="0" smtClean="0"/>
              <a:t>JavaScript </a:t>
            </a:r>
            <a:r>
              <a:rPr lang="en-US" sz="1400" dirty="0"/>
              <a:t>Exercises 3 - For </a:t>
            </a:r>
            <a:r>
              <a:rPr lang="en-US" sz="1400" dirty="0" smtClean="0"/>
              <a:t>Loops</a:t>
            </a:r>
          </a:p>
          <a:p>
            <a:pPr lvl="1"/>
            <a:r>
              <a:rPr lang="en-US" sz="1400" dirty="0">
                <a:hlinkClick r:id="rId5"/>
              </a:rPr>
              <a:t>JavaScript While Loop</a:t>
            </a:r>
            <a:endParaRPr lang="en-US" sz="1400" dirty="0"/>
          </a:p>
          <a:p>
            <a:pPr lvl="1"/>
            <a:r>
              <a:rPr lang="en-US" sz="1400" dirty="0" smtClean="0"/>
              <a:t>JavaScript </a:t>
            </a:r>
            <a:r>
              <a:rPr lang="en-US" sz="1400" dirty="0"/>
              <a:t>Exercises 4 - While </a:t>
            </a:r>
            <a:r>
              <a:rPr lang="en-US" sz="1400" dirty="0" smtClean="0"/>
              <a:t>Loops</a:t>
            </a:r>
          </a:p>
          <a:p>
            <a:pPr lvl="1"/>
            <a:r>
              <a:rPr lang="en-US" sz="1400" dirty="0">
                <a:hlinkClick r:id="rId6"/>
              </a:rPr>
              <a:t>JavaScript Break and Continue</a:t>
            </a:r>
            <a:endParaRPr lang="en-US" sz="1400" dirty="0"/>
          </a:p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hlinkClick r:id="rId7"/>
              </a:rPr>
              <a:t>Functions</a:t>
            </a:r>
            <a:endParaRPr lang="en-US" sz="1800" dirty="0"/>
          </a:p>
          <a:p>
            <a:r>
              <a:rPr lang="en-US" sz="1800" dirty="0">
                <a:hlinkClick r:id="rId8"/>
              </a:rPr>
              <a:t>Functions Definitions</a:t>
            </a:r>
            <a:endParaRPr lang="en-US" sz="1800" dirty="0"/>
          </a:p>
          <a:p>
            <a:r>
              <a:rPr lang="en-US" sz="1800" dirty="0">
                <a:hlinkClick r:id="rId9"/>
              </a:rPr>
              <a:t>Function Parameters</a:t>
            </a:r>
            <a:endParaRPr lang="en-US" sz="1800" dirty="0"/>
          </a:p>
          <a:p>
            <a:r>
              <a:rPr lang="en-US" sz="1800" dirty="0">
                <a:hlinkClick r:id="rId10"/>
              </a:rPr>
              <a:t>Function Invocation</a:t>
            </a:r>
            <a:endParaRPr lang="en-US" sz="1800" dirty="0"/>
          </a:p>
          <a:p>
            <a:r>
              <a:rPr lang="en-US" sz="1800" dirty="0">
                <a:hlinkClick r:id="rId11"/>
              </a:rPr>
              <a:t>Function Closures</a:t>
            </a:r>
            <a:endParaRPr lang="en-US" sz="1800" dirty="0"/>
          </a:p>
          <a:p>
            <a:r>
              <a:rPr lang="en-US" sz="1800" dirty="0"/>
              <a:t>JavaScript Exercises </a:t>
            </a:r>
            <a:r>
              <a:rPr lang="en-US" sz="1800" dirty="0" smtClean="0"/>
              <a:t>5 </a:t>
            </a:r>
            <a:r>
              <a:rPr lang="en-US" sz="1800" dirty="0"/>
              <a:t>- Functions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E780-1F29-4E45-814D-F638E9112700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Exercises 1 – </a:t>
            </a:r>
            <a:r>
              <a:rPr lang="en-US" sz="4000" dirty="0" smtClean="0"/>
              <a:t>Comparisons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Comparison Exercise 1</a:t>
            </a:r>
            <a:endParaRPr lang="en-US" dirty="0"/>
          </a:p>
          <a:p>
            <a:r>
              <a:rPr lang="en-US" dirty="0">
                <a:hlinkClick r:id="rId3"/>
              </a:rPr>
              <a:t>Comparison Exercise 2</a:t>
            </a:r>
            <a:endParaRPr lang="en-US" dirty="0"/>
          </a:p>
          <a:p>
            <a:r>
              <a:rPr lang="en-US" dirty="0">
                <a:hlinkClick r:id="rId4"/>
              </a:rPr>
              <a:t>Comparison Exercise 3</a:t>
            </a:r>
            <a:endParaRPr lang="en-US" dirty="0"/>
          </a:p>
          <a:p>
            <a:r>
              <a:rPr lang="en-US" dirty="0">
                <a:hlinkClick r:id="rId5"/>
              </a:rPr>
              <a:t>Comparison Exercise 4</a:t>
            </a:r>
            <a:endParaRPr lang="en-US" dirty="0"/>
          </a:p>
          <a:p>
            <a:r>
              <a:rPr lang="en-US" dirty="0">
                <a:hlinkClick r:id="rId6"/>
              </a:rPr>
              <a:t>Comparison Exercise 5</a:t>
            </a:r>
            <a:endParaRPr lang="en-US" dirty="0"/>
          </a:p>
          <a:p>
            <a:r>
              <a:rPr lang="en-US" dirty="0">
                <a:hlinkClick r:id="rId7"/>
              </a:rPr>
              <a:t>Comparison Exercise </a:t>
            </a:r>
            <a:r>
              <a:rPr lang="en-US" dirty="0" smtClean="0">
                <a:hlinkClick r:id="rId7"/>
              </a:rPr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6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Exercises 2 – </a:t>
            </a:r>
            <a:r>
              <a:rPr lang="en-US" sz="4000" dirty="0" smtClean="0"/>
              <a:t>Conditionals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Conditional Exercise 1</a:t>
            </a:r>
            <a:endParaRPr lang="en-US" dirty="0"/>
          </a:p>
          <a:p>
            <a:r>
              <a:rPr lang="en-US" dirty="0">
                <a:hlinkClick r:id="rId3"/>
              </a:rPr>
              <a:t>Conditional Exercise 2</a:t>
            </a:r>
            <a:endParaRPr lang="en-US" dirty="0"/>
          </a:p>
          <a:p>
            <a:r>
              <a:rPr lang="en-US" dirty="0">
                <a:hlinkClick r:id="rId4"/>
              </a:rPr>
              <a:t>Conditional Exercise 3</a:t>
            </a:r>
            <a:endParaRPr lang="en-US" dirty="0"/>
          </a:p>
          <a:p>
            <a:r>
              <a:rPr lang="en-US" dirty="0">
                <a:hlinkClick r:id="rId5"/>
              </a:rPr>
              <a:t>Conditional Exercise 4</a:t>
            </a:r>
            <a:endParaRPr lang="en-US" dirty="0"/>
          </a:p>
          <a:p>
            <a:r>
              <a:rPr lang="en-US" dirty="0">
                <a:hlinkClick r:id="rId6"/>
              </a:rPr>
              <a:t>Conditional Exercise 5</a:t>
            </a:r>
            <a:endParaRPr lang="en-US" dirty="0"/>
          </a:p>
          <a:p>
            <a:r>
              <a:rPr lang="en-US" dirty="0">
                <a:hlinkClick r:id="rId7"/>
              </a:rPr>
              <a:t>Conditional Exercise </a:t>
            </a:r>
            <a:r>
              <a:rPr lang="en-US" dirty="0" smtClean="0">
                <a:hlinkClick r:id="rId7"/>
              </a:rPr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7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JavaScript </a:t>
            </a:r>
            <a:r>
              <a:rPr lang="fr-FR" dirty="0" err="1"/>
              <a:t>Exercises</a:t>
            </a:r>
            <a:r>
              <a:rPr lang="fr-FR" dirty="0"/>
              <a:t> 3 - For </a:t>
            </a:r>
            <a:r>
              <a:rPr lang="fr-FR" dirty="0" err="1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For Loop Exercise 1</a:t>
            </a:r>
            <a:endParaRPr lang="en-US" dirty="0"/>
          </a:p>
          <a:p>
            <a:r>
              <a:rPr lang="en-US" dirty="0">
                <a:hlinkClick r:id="rId3"/>
              </a:rPr>
              <a:t>For Loop Exercise 2</a:t>
            </a:r>
            <a:endParaRPr lang="en-US" dirty="0"/>
          </a:p>
          <a:p>
            <a:r>
              <a:rPr lang="en-US" dirty="0">
                <a:hlinkClick r:id="rId4"/>
              </a:rPr>
              <a:t>For Loop Exercise 3</a:t>
            </a:r>
            <a:endParaRPr lang="en-US" dirty="0"/>
          </a:p>
          <a:p>
            <a:r>
              <a:rPr lang="en-US" dirty="0">
                <a:hlinkClick r:id="rId5"/>
              </a:rPr>
              <a:t>For Loop Exercise 4</a:t>
            </a:r>
            <a:endParaRPr lang="en-US" dirty="0"/>
          </a:p>
          <a:p>
            <a:r>
              <a:rPr lang="en-US" dirty="0">
                <a:hlinkClick r:id="rId6"/>
              </a:rPr>
              <a:t>For Loop Exercise 5</a:t>
            </a:r>
            <a:endParaRPr lang="en-US" dirty="0"/>
          </a:p>
          <a:p>
            <a:r>
              <a:rPr lang="en-US" dirty="0">
                <a:hlinkClick r:id="rId7"/>
              </a:rPr>
              <a:t>For Loop Exercise </a:t>
            </a:r>
            <a:r>
              <a:rPr lang="en-US" dirty="0" smtClean="0">
                <a:hlinkClick r:id="rId7"/>
              </a:rPr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JavaScript Exercises 4 - While </a:t>
            </a:r>
            <a:r>
              <a:rPr lang="en-US" sz="4400" dirty="0" smtClean="0"/>
              <a:t>Loops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While Loop Exercise 1</a:t>
            </a:r>
            <a:endParaRPr lang="en-US" dirty="0"/>
          </a:p>
          <a:p>
            <a:r>
              <a:rPr lang="en-US" dirty="0">
                <a:hlinkClick r:id="rId3"/>
              </a:rPr>
              <a:t>While Loop Exercise 2</a:t>
            </a:r>
            <a:endParaRPr lang="en-US" dirty="0"/>
          </a:p>
          <a:p>
            <a:r>
              <a:rPr lang="en-US" dirty="0">
                <a:hlinkClick r:id="rId4"/>
              </a:rPr>
              <a:t>While Loop Exercise 3</a:t>
            </a:r>
            <a:endParaRPr lang="en-US" dirty="0"/>
          </a:p>
          <a:p>
            <a:r>
              <a:rPr lang="en-US" dirty="0">
                <a:hlinkClick r:id="rId5"/>
              </a:rPr>
              <a:t>While Loop Exercise 4</a:t>
            </a:r>
            <a:endParaRPr lang="en-US" dirty="0"/>
          </a:p>
          <a:p>
            <a:r>
              <a:rPr lang="en-US" dirty="0">
                <a:hlinkClick r:id="rId6"/>
              </a:rPr>
              <a:t>While Loop Exercise </a:t>
            </a:r>
            <a:r>
              <a:rPr lang="en-US" dirty="0" smtClean="0">
                <a:hlinkClick r:id="rId6"/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JavaScript Exercises 1 - </a:t>
            </a:r>
            <a:r>
              <a:rPr lang="en-US" sz="4400" dirty="0" smtClean="0"/>
              <a:t>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Functions Exercise 1</a:t>
            </a:r>
            <a:endParaRPr lang="en-US" dirty="0"/>
          </a:p>
          <a:p>
            <a:r>
              <a:rPr lang="en-US" dirty="0">
                <a:hlinkClick r:id="rId3"/>
              </a:rPr>
              <a:t>Functions Exercise 2</a:t>
            </a:r>
            <a:endParaRPr lang="en-US" dirty="0"/>
          </a:p>
          <a:p>
            <a:r>
              <a:rPr lang="en-US" dirty="0">
                <a:hlinkClick r:id="rId4"/>
              </a:rPr>
              <a:t>Functions Exercise 3</a:t>
            </a:r>
            <a:endParaRPr lang="en-US" dirty="0"/>
          </a:p>
          <a:p>
            <a:r>
              <a:rPr lang="en-US" dirty="0">
                <a:hlinkClick r:id="rId5"/>
              </a:rPr>
              <a:t>Functions Exercise 4</a:t>
            </a:r>
            <a:endParaRPr lang="en-US" dirty="0"/>
          </a:p>
          <a:p>
            <a:r>
              <a:rPr lang="en-US" dirty="0">
                <a:hlinkClick r:id="rId6"/>
              </a:rPr>
              <a:t>Functions Exercise </a:t>
            </a:r>
            <a:r>
              <a:rPr lang="en-US" dirty="0" smtClean="0">
                <a:hlinkClick r:id="rId6"/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0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smtClean="0"/>
              <a:t>Class Review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Adding Logic and Control to Your Programs</a:t>
            </a:r>
          </a:p>
          <a:p>
            <a:r>
              <a:rPr lang="en-US" sz="1600" dirty="0"/>
              <a:t>Making Programs React Intelligently</a:t>
            </a:r>
          </a:p>
          <a:p>
            <a:pPr lvl="1"/>
            <a:r>
              <a:rPr lang="en-US" sz="1400" dirty="0"/>
              <a:t>JavaScript Comparison and Logical Operators</a:t>
            </a:r>
          </a:p>
          <a:p>
            <a:pPr lvl="1"/>
            <a:r>
              <a:rPr lang="en-US" sz="1400" dirty="0"/>
              <a:t>JavaScript Exercises 1 – Comparisons</a:t>
            </a:r>
          </a:p>
          <a:p>
            <a:pPr lvl="1"/>
            <a:r>
              <a:rPr lang="en-US" sz="1400" dirty="0"/>
              <a:t>JavaScript Conditionals </a:t>
            </a:r>
          </a:p>
          <a:p>
            <a:pPr lvl="1"/>
            <a:r>
              <a:rPr lang="en-US" sz="1400" dirty="0"/>
              <a:t>JavaScript Exercises 2 – Conditionals</a:t>
            </a:r>
          </a:p>
          <a:p>
            <a:r>
              <a:rPr lang="en-US" sz="1600" dirty="0"/>
              <a:t>Handling Repetitive Tasks with Loops</a:t>
            </a:r>
          </a:p>
          <a:p>
            <a:pPr lvl="1"/>
            <a:r>
              <a:rPr lang="en-US" sz="1400" dirty="0"/>
              <a:t>JavaScript For Loop</a:t>
            </a:r>
          </a:p>
          <a:p>
            <a:pPr lvl="1"/>
            <a:r>
              <a:rPr lang="en-US" sz="1400" dirty="0"/>
              <a:t>JavaScript Exercises 3 - For Loops</a:t>
            </a:r>
          </a:p>
          <a:p>
            <a:pPr lvl="1"/>
            <a:r>
              <a:rPr lang="en-US" sz="1400" dirty="0"/>
              <a:t>JavaScript While Loop</a:t>
            </a:r>
          </a:p>
          <a:p>
            <a:pPr lvl="1"/>
            <a:r>
              <a:rPr lang="en-US" sz="1400" dirty="0"/>
              <a:t>JavaScript Exercises 4 - While Loops</a:t>
            </a:r>
          </a:p>
          <a:p>
            <a:pPr lvl="1"/>
            <a:r>
              <a:rPr lang="en-US" sz="1400" dirty="0"/>
              <a:t>JavaScript Break and 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Functions</a:t>
            </a:r>
          </a:p>
          <a:p>
            <a:r>
              <a:rPr lang="en-US" sz="1800" dirty="0"/>
              <a:t>Functions Definitions</a:t>
            </a:r>
          </a:p>
          <a:p>
            <a:r>
              <a:rPr lang="en-US" sz="1800" dirty="0"/>
              <a:t>Function Parameters</a:t>
            </a:r>
          </a:p>
          <a:p>
            <a:r>
              <a:rPr lang="en-US" sz="1800" dirty="0"/>
              <a:t>Function Invocation</a:t>
            </a:r>
          </a:p>
          <a:p>
            <a:r>
              <a:rPr lang="en-US" sz="1800" dirty="0"/>
              <a:t>Function Closures</a:t>
            </a:r>
          </a:p>
          <a:p>
            <a:r>
              <a:rPr lang="en-US" sz="1800" dirty="0"/>
              <a:t>JavaScript Exercises 5 - Functions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E780-1F29-4E45-814D-F638E9112700}" type="datetime1">
              <a:rPr lang="en-US" smtClean="0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223</TotalTime>
  <Words>287</Words>
  <Application>Microsoft Office PowerPoint</Application>
  <PresentationFormat>On-screen Show (16:9)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ProfBurnett</vt:lpstr>
      <vt:lpstr>ITI 228 JavaScript Programming</vt:lpstr>
      <vt:lpstr>Class Outline</vt:lpstr>
      <vt:lpstr>JavaScript Exercises 1 – Comparisons</vt:lpstr>
      <vt:lpstr>JavaScript Exercises 2 – Conditionals</vt:lpstr>
      <vt:lpstr>JavaScript Exercises 3 - For Loops</vt:lpstr>
      <vt:lpstr>JavaScript Exercises 4 - While Loops</vt:lpstr>
      <vt:lpstr>JavaScript Exercises 1 - Functions</vt:lpstr>
      <vt:lpstr>Class 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Professor Burnett</dc:creator>
  <cp:lastModifiedBy>Professor Burnett</cp:lastModifiedBy>
  <cp:revision>24</cp:revision>
  <dcterms:created xsi:type="dcterms:W3CDTF">2015-03-06T13:39:19Z</dcterms:created>
  <dcterms:modified xsi:type="dcterms:W3CDTF">2015-04-18T11:09:26Z</dcterms:modified>
</cp:coreProperties>
</file>